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Prepare VS files for running: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cipherBreaker/main.py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cipherBreaker/main_example1.py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universalCipherBreaker/main.py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fcc6ad83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fcc6ad83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fcc6ad83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fcc6ad83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fcc6ad83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fcc6ad83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fcc6ad83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fcc6ad8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fcc6ad83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fcc6ad83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cc6ad83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fcc6ad83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fcc6ad83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fcc6ad83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fcc6ad83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fcc6ad83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fcc6ad83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fcc6ad83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fcc6ad83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fcc6ad83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fcc6ad8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fcc6ad8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5daba08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25daba08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5daba086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5daba086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fcc6ad8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fcc6ad8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fcc6ad8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fcc6ad8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5daba086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5daba086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time, talk about model analysis stuff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fcc6ad8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fcc6ad8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fcc6ad83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fcc6ad83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fcc6ad83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fcc6ad83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fcc6ad8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fcc6ad8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fcc6ad83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fcc6ad83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fcc6ad83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fcc6ad83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fcc6ad83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fcc6ad8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fcc6ad83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fcc6ad83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fcc6ad83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fcc6ad83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github.com/jonbassoon25/cipherBreaker" TargetMode="External"/><Relationship Id="rId4" Type="http://schemas.openxmlformats.org/officeDocument/2006/relationships/hyperlink" Target="http://github.com/jonbassoon25/cipherBreaker" TargetMode="External"/><Relationship Id="rId5" Type="http://schemas.openxmlformats.org/officeDocument/2006/relationships/hyperlink" Target="http://github.com/jonbassoon25/universalCipherBreak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Cipher Breaker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idx="4294967295" type="title"/>
          </p:nvPr>
        </p:nvSpPr>
        <p:spPr>
          <a:xfrm>
            <a:off x="1052525" y="265425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Nearest Centroid</a:t>
            </a:r>
            <a:r>
              <a:rPr lang="en-GB"/>
              <a:t> Parameter Analysis</a:t>
            </a:r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13" y="819525"/>
            <a:ext cx="6460969" cy="401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r>
              <a:rPr lang="en-GB"/>
              <a:t> Parameter Analysis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809650"/>
            <a:ext cx="6476841" cy="4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SVC Parameter Analysis</a:t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809650"/>
            <a:ext cx="6476841" cy="4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Parameter</a:t>
            </a:r>
            <a:r>
              <a:rPr lang="en-GB"/>
              <a:t> Analysis</a:t>
            </a: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663" y="809650"/>
            <a:ext cx="6254679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vs SVC time Analysis</a:t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050"/>
            <a:ext cx="4227815" cy="40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152400" y="612100"/>
            <a:ext cx="1318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Uncompressed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26" y="962039"/>
            <a:ext cx="4227827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7708550" y="612100"/>
            <a:ext cx="1318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Compressed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Storing and Using Trained Models</a:t>
            </a:r>
            <a:endParaRPr/>
          </a:p>
        </p:txBody>
      </p:sp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1297500" y="1307850"/>
            <a:ext cx="3403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Steps for training a production model</a:t>
            </a:r>
            <a:r>
              <a:rPr lang="en-GB" sz="1400"/>
              <a:t>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cipherBreakerTrainer.trainClf is called in main.py, be sure to catch the return values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cipherBreakerTraininer.trainClf follows the same method as MLRunner.multiRun, but </a:t>
            </a:r>
            <a:r>
              <a:rPr lang="en-GB" sz="1400"/>
              <a:t>does not</a:t>
            </a:r>
            <a:r>
              <a:rPr lang="en-GB" sz="1400"/>
              <a:t> save run outcome to the .json 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Save the clf model returned by the .trainClf method as a .pkl and generate a text file describing 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Rename the .pkl and .txt if you want to store the model (default is temp)</a:t>
            </a:r>
            <a:endParaRPr sz="1400"/>
          </a:p>
        </p:txBody>
      </p:sp>
      <p:sp>
        <p:nvSpPr>
          <p:cNvPr id="330" name="Google Shape;330;p31"/>
          <p:cNvSpPr txBox="1"/>
          <p:nvPr>
            <p:ph idx="2" type="body"/>
          </p:nvPr>
        </p:nvSpPr>
        <p:spPr>
          <a:xfrm>
            <a:off x="4933200" y="1307850"/>
            <a:ext cx="34032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Steps for using a production model: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Load the temp model or a stored model with joblib.load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100"/>
              <a:t>cipherBreaker.decyrptUserMessages</a:t>
            </a:r>
            <a:r>
              <a:rPr lang="en-GB" sz="1400"/>
              <a:t> is called in main.py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The user messages are </a:t>
            </a:r>
            <a:r>
              <a:rPr lang="en-GB" sz="1400"/>
              <a:t>received</a:t>
            </a:r>
            <a:r>
              <a:rPr lang="en-GB" sz="1400"/>
              <a:t> via the terminal, encrypted, and split into encrypted characters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The given clf is used to predict what each encrypted character should be and the prediction is printed to the terminal along with an accuracy score.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/>
        </p:nvSpPr>
        <p:spPr>
          <a:xfrm>
            <a:off x="3648900" y="2384100"/>
            <a:ext cx="1846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 main_example1.py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type="title"/>
          </p:nvPr>
        </p:nvSpPr>
        <p:spPr>
          <a:xfrm>
            <a:off x="823850" y="2053000"/>
            <a:ext cx="3915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Failures in Decryption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Analyzing Failures in Decryption</a:t>
            </a:r>
            <a:endParaRPr/>
          </a:p>
        </p:txBody>
      </p:sp>
      <p:sp>
        <p:nvSpPr>
          <p:cNvPr id="346" name="Google Shape;346;p34"/>
          <p:cNvSpPr txBox="1"/>
          <p:nvPr>
            <p:ph idx="1" type="body"/>
          </p:nvPr>
        </p:nvSpPr>
        <p:spPr>
          <a:xfrm>
            <a:off x="900350" y="1307850"/>
            <a:ext cx="4638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analyzing failures in decryption: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Load temp model or stored model with joblib.load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call modelAnalyzer.analyze in main.py, being sure to pass in the cipher that the model was trained 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catch the analysis returned from the analyze function and put it into the modelAnalyzer.plotAnalysis function</a:t>
            </a:r>
            <a:endParaRPr sz="1600"/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5692"/>
            <a:ext cx="9144002" cy="69111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/>
        </p:nvSpPr>
        <p:spPr>
          <a:xfrm>
            <a:off x="6917150" y="3231925"/>
            <a:ext cx="131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Charts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9" name="Google Shape;349;p34"/>
          <p:cNvCxnSpPr>
            <a:stCxn id="348" idx="2"/>
          </p:cNvCxnSpPr>
          <p:nvPr/>
        </p:nvCxnSpPr>
        <p:spPr>
          <a:xfrm>
            <a:off x="7572350" y="3626125"/>
            <a:ext cx="5100" cy="58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 Patterns</a:t>
            </a:r>
            <a:endParaRPr/>
          </a:p>
        </p:txBody>
      </p:sp>
      <p:sp>
        <p:nvSpPr>
          <p:cNvPr id="355" name="Google Shape;355;p35"/>
          <p:cNvSpPr/>
          <p:nvPr/>
        </p:nvSpPr>
        <p:spPr>
          <a:xfrm>
            <a:off x="3423528" y="2734573"/>
            <a:ext cx="860700" cy="8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257004" y="2549712"/>
            <a:ext cx="752400" cy="73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1122200" y="1307850"/>
            <a:ext cx="31623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Training Data to Letter Ratio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4859500" y="1353200"/>
            <a:ext cx="3162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Training Data to Letter Ratio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23" y="2134312"/>
            <a:ext cx="2905960" cy="11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952" y="3411219"/>
            <a:ext cx="2880905" cy="11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62" y="2129190"/>
            <a:ext cx="2880857" cy="117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0145" y="3408768"/>
            <a:ext cx="2880879" cy="117200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1269425" y="4640975"/>
            <a:ext cx="290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Accuracy &amp; Lower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4987750" y="4640975"/>
            <a:ext cx="290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Accuracy &amp; Higher Precision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Details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4017900" y="1247700"/>
            <a:ext cx="4393500" cy="26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initial version of this project was designed to be trained only on a custom cipher that I created ~2 years ago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 decided to use 2 variations of it, one with a set length of 24 numbers per encrypted character and the other with a </a:t>
            </a:r>
            <a:r>
              <a:rPr lang="en-GB"/>
              <a:t>maximum</a:t>
            </a:r>
            <a:r>
              <a:rPr lang="en-GB"/>
              <a:t> length of 36 specific characters for a per encrypted character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These two formats are referred to as uncompressed and compressed, respectively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Failures in Decryption</a:t>
            </a:r>
            <a:endParaRPr/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1052550" y="1307850"/>
            <a:ext cx="70389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predicting failures in decryption: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Load temp model or stored model with joblib.load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breakerPredictor.predictUserInput is called.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User is prompted for a message, probability cutoff, and min/max outputs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A predicted result is generated using the given ML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The ML model is analyzed and a dictionary of ~500,000 words is generated to better optimize word indexing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Possible combinations of words are generated, scored, and written to the textPrediction.txt so long as they are within the user-defined bounds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Failures in Decryption</a:t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 b="0" l="0" r="0" t="2893"/>
          <a:stretch/>
        </p:blipFill>
        <p:spPr>
          <a:xfrm>
            <a:off x="393525" y="2140425"/>
            <a:ext cx="4009550" cy="8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334300" y="1796800"/>
            <a:ext cx="643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334300" y="3447000"/>
            <a:ext cx="2932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Encrypted and Decrypted Messages: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61600"/>
            <a:ext cx="8839204" cy="105310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/>
        </p:nvSpPr>
        <p:spPr>
          <a:xfrm>
            <a:off x="4699250" y="1717800"/>
            <a:ext cx="770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350" y="2073300"/>
            <a:ext cx="3075650" cy="14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823850" y="2053000"/>
            <a:ext cx="3915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Generalizing to other encryptions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idx="2" type="title"/>
          </p:nvPr>
        </p:nvSpPr>
        <p:spPr>
          <a:xfrm>
            <a:off x="1297500" y="459502"/>
            <a:ext cx="30057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Universal Cipher Breaker</a:t>
            </a:r>
            <a:endParaRPr sz="1800"/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5069475" y="1924850"/>
            <a:ext cx="3686700" cy="20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Currently Supported Ciphers: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Caesar Cipher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Zac's Cipher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Uncompressed Custom Cipher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Custom Cipher</a:t>
            </a:r>
            <a:endParaRPr sz="1600"/>
          </a:p>
        </p:txBody>
      </p:sp>
      <p:sp>
        <p:nvSpPr>
          <p:cNvPr id="393" name="Google Shape;393;p39"/>
          <p:cNvSpPr txBox="1"/>
          <p:nvPr>
            <p:ph type="title"/>
          </p:nvPr>
        </p:nvSpPr>
        <p:spPr>
          <a:xfrm>
            <a:off x="361077" y="1924850"/>
            <a:ext cx="3686700" cy="20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Universal Cipher Breaker is a extension of the Cipher Breaker that allows it to use any cipher as an encryptor, not just my custom cipher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2" type="body"/>
          </p:nvPr>
        </p:nvSpPr>
        <p:spPr>
          <a:xfrm>
            <a:off x="4933225" y="1567550"/>
            <a:ext cx="3403200" cy="23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Many files have been renamed to better fit their purpose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Test Result json and text formatting is changed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 file structure in the testResults directory is changed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9" name="Google Shape;39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Differences</a:t>
            </a:r>
            <a:endParaRPr/>
          </a:p>
        </p:txBody>
      </p:sp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cipher.py is replaced with ciphers.py which contains the 4 ciphers as classes extending baseCipher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Transfer of data between creation, formatting, and training has been optimized by removing unnecessary file writes and using returns instead</a:t>
            </a:r>
            <a:endParaRPr sz="1600"/>
          </a:p>
        </p:txBody>
      </p:sp>
      <p:sp>
        <p:nvSpPr>
          <p:cNvPr id="401" name="Google Shape;401;p40"/>
          <p:cNvSpPr txBox="1"/>
          <p:nvPr/>
        </p:nvSpPr>
        <p:spPr>
          <a:xfrm>
            <a:off x="1973700" y="4129750"/>
            <a:ext cx="5686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analysis for caesar and Zac's Ciphers is different than for the custom cipher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of the Current System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Programmatic</a:t>
            </a:r>
            <a:r>
              <a:rPr lang="en-GB"/>
              <a:t> Limitations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(Resolvable with additional code)</a:t>
            </a:r>
            <a:endParaRPr sz="1400"/>
          </a:p>
        </p:txBody>
      </p:sp>
      <p:sp>
        <p:nvSpPr>
          <p:cNvPr id="412" name="Google Shape;412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No user friendly UI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Model training </a:t>
            </a:r>
            <a:r>
              <a:rPr lang="en-GB" sz="1800"/>
              <a:t>relies</a:t>
            </a:r>
            <a:r>
              <a:rPr lang="en-GB" sz="1800"/>
              <a:t> on the user providing a function to encrypt messages instead of providing raw data files with multi-</a:t>
            </a:r>
            <a:r>
              <a:rPr lang="en-GB" sz="1800"/>
              <a:t>character</a:t>
            </a:r>
            <a:r>
              <a:rPr lang="en-GB" sz="1800"/>
              <a:t> encryptions and decryptions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sp>
        <p:nvSpPr>
          <p:cNvPr id="413" name="Google Shape;413;p4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When decrypting a multi-character message, the program relies on the user to provide function to break a encrypted message into encrypted characters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Conceptual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</a:t>
            </a:r>
            <a:r>
              <a:rPr lang="en-GB" sz="1400"/>
              <a:t>Fundamental</a:t>
            </a:r>
            <a:r>
              <a:rPr lang="en-GB" sz="1400"/>
              <a:t> flaws in design)</a:t>
            </a:r>
            <a:endParaRPr sz="1400"/>
          </a:p>
        </p:txBody>
      </p:sp>
      <p:sp>
        <p:nvSpPr>
          <p:cNvPr id="419" name="Google Shape;419;p4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program relies on the user having a large amount of encrypted and decrypted messages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The program cannot accurately train on ciphers that have different keys for each message</a:t>
            </a:r>
            <a:endParaRPr sz="1800"/>
          </a:p>
        </p:txBody>
      </p:sp>
      <p:sp>
        <p:nvSpPr>
          <p:cNvPr id="420" name="Google Shape;420;p43"/>
          <p:cNvSpPr txBox="1"/>
          <p:nvPr>
            <p:ph idx="2" type="body"/>
          </p:nvPr>
        </p:nvSpPr>
        <p:spPr>
          <a:xfrm>
            <a:off x="4933225" y="1567550"/>
            <a:ext cx="34032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program cannot accurately train on ciphers where the encryption of a character </a:t>
            </a:r>
            <a:r>
              <a:rPr lang="en-GB" sz="1800"/>
              <a:t>is dependent</a:t>
            </a:r>
            <a:r>
              <a:rPr lang="en-GB" sz="1800"/>
              <a:t> on the encryption of previous characters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The program does not scale well with large variability in length of encryptions (processing time balloons)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26" name="Google Shape;426;p44"/>
          <p:cNvSpPr txBox="1"/>
          <p:nvPr>
            <p:ph idx="1" type="subTitle"/>
          </p:nvPr>
        </p:nvSpPr>
        <p:spPr>
          <a:xfrm>
            <a:off x="5083950" y="27501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5034900" y="4098300"/>
            <a:ext cx="4109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run this program yourself by cloning the git repo(s): </a:t>
            </a: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github.com/jonbassoon25/</a:t>
            </a: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cipherBreaker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github.com/jonbassoon25/universalCipherBreaker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to install numpy, scikit-learn, and matplotlib to your python environment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642853" y="6223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Decryption Process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642853" y="55554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4294967295" type="body"/>
          </p:nvPr>
        </p:nvSpPr>
        <p:spPr>
          <a:xfrm>
            <a:off x="1375753" y="5555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642853" y="64703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4294967295" type="body"/>
          </p:nvPr>
        </p:nvSpPr>
        <p:spPr>
          <a:xfrm>
            <a:off x="1375753" y="64703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871453" y="1384050"/>
            <a:ext cx="6426000" cy="30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Generat</a:t>
            </a: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ing</a:t>
            </a: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Encrypt</a:t>
            </a: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ed</a:t>
            </a: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Characters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Creating Training Data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Training Models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Analyzing Model Performance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Storing and Using Trained Models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Montserrat"/>
              <a:buAutoNum type="arabicParenR"/>
            </a:pPr>
            <a:r>
              <a:rPr lang="en-GB" sz="19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Predicting Failures in Decryption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Generating Encrypted Characters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900350" y="148880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generating encrypted characters: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Get list of all characters to encrypt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Encrypt a each character a set quantity of times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Save each set of encryptions to its own .npy file</a:t>
            </a:r>
            <a:endParaRPr sz="16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25" y="1616012"/>
            <a:ext cx="4321976" cy="25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4969663" y="4235250"/>
            <a:ext cx="3879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Types have to be appended to each file so that a.npy is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different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A.npy in the eyes of apple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Training Data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900350" y="1488800"/>
            <a:ext cx="46380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creating training data: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Load and format encrypted data to be of type compressed or uncompressed (number)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Save formatted data to .npy files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Load formatted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Reshape and do any additional formatting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generate labels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 split into testing and training datasets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 save testing and training datasets to .npy files</a:t>
            </a:r>
            <a:endParaRPr sz="1600"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525" y="620975"/>
            <a:ext cx="2434874" cy="39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Models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900350" y="1307850"/>
            <a:ext cx="4638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training models: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MLRunner.multiRun is called in main.py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The steps 3-6 are ran for each training data to letter ratio given with n training reps per ratio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Encrypted characters are generated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Training data is gene</a:t>
            </a:r>
            <a:r>
              <a:rPr lang="en-GB" sz="1600"/>
              <a:t>rated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ML classifier is trained and predicts values for a score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The results of the run are saved in a .json file and a .txt file is generated displaying the .json contents in a human readable format</a:t>
            </a:r>
            <a:endParaRPr sz="16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843" y="1070900"/>
            <a:ext cx="3059831" cy="1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861" y="3059575"/>
            <a:ext cx="3059814" cy="15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5648875" y="765000"/>
            <a:ext cx="3346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trained for uncompressed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5648875" y="2749450"/>
            <a:ext cx="3346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trained for compressed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Analyzing Model Performance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900350" y="1307850"/>
            <a:ext cx="46380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Steps for analyzing model performance: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resultAnalysis is called in main.py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Classifier results that match the given function parameters are loaded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Matplotlib subplots are built for each set of classifier results. If there are multiple training repetitions for a single TDTLR then the y axis represents their mean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-GB" sz="1600"/>
              <a:t>Matplotlib subplots are displayed in 1 figure</a:t>
            </a:r>
            <a:endParaRPr sz="1600"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850" y="464001"/>
            <a:ext cx="1768600" cy="18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773" y="2512512"/>
            <a:ext cx="1792752" cy="18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422200" y="4503300"/>
            <a:ext cx="372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Compressed results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generally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follow uncompressed results but with a lower accuracy and growth rate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Gaussian NB Parameter Analysis</a:t>
            </a:r>
            <a:endParaRPr/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809650"/>
            <a:ext cx="6476841" cy="4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idx="4294967295" type="title"/>
          </p:nvPr>
        </p:nvSpPr>
        <p:spPr>
          <a:xfrm>
            <a:off x="1052538" y="2555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K-Neighbors</a:t>
            </a:r>
            <a:r>
              <a:rPr lang="en-GB"/>
              <a:t> Parameter Analysis</a:t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809650"/>
            <a:ext cx="6476841" cy="4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